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nstrument Sans Medium" panose="020B0604020202020204" charset="0"/>
      <p:regular r:id="rId12"/>
    </p:embeddedFont>
    <p:embeddedFont>
      <p:font typeface="Instrument Sans Semi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9" d="100"/>
          <a:sy n="59" d="100"/>
        </p:scale>
        <p:origin x="4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shorekommu7@outlook.com" userId="1001f098a20e7525" providerId="LiveId" clId="{70163063-999F-4F06-9103-4EF150AC01FD}"/>
    <pc:docChg chg="undo custSel modSld">
      <pc:chgData name="kishorekommu7@outlook.com" userId="1001f098a20e7525" providerId="LiveId" clId="{70163063-999F-4F06-9103-4EF150AC01FD}" dt="2025-07-18T06:34:43.047" v="5" actId="14100"/>
      <pc:docMkLst>
        <pc:docMk/>
      </pc:docMkLst>
      <pc:sldChg chg="modSp mod">
        <pc:chgData name="kishorekommu7@outlook.com" userId="1001f098a20e7525" providerId="LiveId" clId="{70163063-999F-4F06-9103-4EF150AC01FD}" dt="2025-07-18T06:34:43.047" v="5" actId="14100"/>
        <pc:sldMkLst>
          <pc:docMk/>
          <pc:sldMk cId="0" sldId="257"/>
        </pc:sldMkLst>
        <pc:picChg chg="mod">
          <ac:chgData name="kishorekommu7@outlook.com" userId="1001f098a20e7525" providerId="LiveId" clId="{70163063-999F-4F06-9103-4EF150AC01FD}" dt="2025-07-18T06:34:43.047" v="5" actId="14100"/>
          <ac:picMkLst>
            <pc:docMk/>
            <pc:sldMk cId="0" sldId="257"/>
            <ac:picMk id="3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4439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Welcome to Blox – Your Personal Digital Diary</a:t>
            </a:r>
            <a:endParaRPr lang="en-US" sz="44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232E82-3F6A-ADFD-D247-B6DB36E1AF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6199" y="7500129"/>
            <a:ext cx="1864201" cy="7294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47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Why Blox?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96809"/>
            <a:ext cx="6407944" cy="12192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3687128"/>
            <a:ext cx="680442" cy="68044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51084" y="45942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Express Yourself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51084" y="508468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Write freely about joy, pain, healing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3996809"/>
            <a:ext cx="6408063" cy="121920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2298" y="3687128"/>
            <a:ext cx="680442" cy="680442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685842" y="4594265"/>
            <a:ext cx="31355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Capture Life's Moments</a:t>
            </a:r>
            <a:endParaRPr lang="en-US" sz="2200" dirty="0"/>
          </a:p>
        </p:txBody>
      </p:sp>
      <p:sp>
        <p:nvSpPr>
          <p:cNvPr id="10" name="Text 4"/>
          <p:cNvSpPr/>
          <p:nvPr/>
        </p:nvSpPr>
        <p:spPr>
          <a:xfrm>
            <a:off x="7685842" y="5084683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Preserve memories in words</a:t>
            </a: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2941548-A3C9-39E2-0860-745948959B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66199" y="7500129"/>
            <a:ext cx="1864201" cy="72947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852160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Your Safe Writing Space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Private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210812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Judgment-free zone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251019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Like talking to a best friend</a:t>
            </a:r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E9B821-FD1D-81B6-BC08-9865882FF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6199" y="7500129"/>
            <a:ext cx="1864201" cy="7294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2783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4518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Diary-style writing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5235893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973008" y="4518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Privacy controls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9677995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415111" y="4518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Clean, simple design</a:t>
            </a: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56FDDC-C700-D2F4-330C-64D92A2660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6199" y="7500129"/>
            <a:ext cx="1864201" cy="7294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7032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Designed Like a Diary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Cozy fonts, soft colors, handwritten feel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Who Can Use Blox?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Teens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Poems &amp; heartbreaks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47717" y="4483775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Students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533418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Stress &amp; reflections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944326" y="310014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Creators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98598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Art &amp; passion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944326" y="58674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5B5F71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9CD0529-FA92-F1EB-E0DA-0F9440A4D4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66199" y="7500129"/>
            <a:ext cx="1864201" cy="72947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98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Coming Soon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Mood tracking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Pin-protected posts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Dark mode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D8389F-1827-8915-57C9-3A7966834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6199" y="7500129"/>
            <a:ext cx="1864201" cy="72947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6366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Your Heart. Your Words.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place where thoughts are safe</a:t>
            </a:r>
            <a:endParaRPr lang="en-US" sz="17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BB91C2-5619-7BD6-22FF-0349DBA5E9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6199" y="7500129"/>
            <a:ext cx="1864201" cy="72947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26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21593"/>
            <a:ext cx="130428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0546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Start Your Blox Journey Today</a:t>
            </a:r>
            <a:endParaRPr lang="en-US" sz="89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DF8DB4-BFB5-DC4D-0C79-C66083C36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6199" y="7500129"/>
            <a:ext cx="1864201" cy="72947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119</Words>
  <Application>Microsoft Office PowerPoint</Application>
  <PresentationFormat>Custom</PresentationFormat>
  <Paragraphs>43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Instrument Sans Semi Bold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KISHORE</dc:creator>
  <cp:lastModifiedBy>kishorekommu7@outlook.com</cp:lastModifiedBy>
  <cp:revision>2</cp:revision>
  <dcterms:created xsi:type="dcterms:W3CDTF">2025-07-18T05:17:54Z</dcterms:created>
  <dcterms:modified xsi:type="dcterms:W3CDTF">2025-07-18T06:34:45Z</dcterms:modified>
</cp:coreProperties>
</file>